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1" r:id="rId9"/>
    <p:sldId id="270" r:id="rId10"/>
    <p:sldId id="271" r:id="rId11"/>
    <p:sldId id="268" r:id="rId12"/>
    <p:sldId id="263" r:id="rId13"/>
    <p:sldId id="264" r:id="rId14"/>
    <p:sldId id="265" r:id="rId15"/>
    <p:sldId id="266" r:id="rId16"/>
    <p:sldId id="267" r:id="rId1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PT Sans Narrow" panose="020B0506020203020204" pitchFamily="34" charset="7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D459AE-AC87-4734-B07C-979548E6C12F}">
  <a:tblStyle styleId="{4ED459AE-AC87-4734-B07C-979548E6C1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ffe48277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ffe48277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43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ffe48277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ffe48277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97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ffe48277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ffe48277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ffe48277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ffe48277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ffe48277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ffe48277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ffe48277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ffe48277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ffe48277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ffe48277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ffe48277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ffe48277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ffe48277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ffe48277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ffe48277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ffe48277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ffe48277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ffe48277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ffe48277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ffe48277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ffe48277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ffe48277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82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ffe48277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ffe48277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ffe48277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ffe48277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42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igma.com/community" TargetMode="External"/><Relationship Id="rId5" Type="http://schemas.openxmlformats.org/officeDocument/2006/relationships/hyperlink" Target="https://openclassrooms.com/fr/" TargetMode="External"/><Relationship Id="rId4" Type="http://schemas.openxmlformats.org/officeDocument/2006/relationships/hyperlink" Target="https://codepen.io/trend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Web Dynamique 2022: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Consultation sportive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OMNES Sport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83725" y="4245400"/>
            <a:ext cx="8960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COHEN Nathanaël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ESMILLER Mathis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LAMBERT Clément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LOPEZ Thomas																ING3 Groupe 5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13125" cy="5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Spécifications fonctionnelles - PHP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26818F5-109B-9B49-1819-4FB93CCC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6" y="1267179"/>
            <a:ext cx="4412974" cy="179772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44C2F7-DB5C-E2CC-5B0A-1BCECD31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582" y="1264259"/>
            <a:ext cx="4249677" cy="317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7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du back-end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252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59" y="43338"/>
            <a:ext cx="7388679" cy="50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010325" y="479650"/>
            <a:ext cx="293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Open Sans"/>
                <a:ea typeface="Open Sans"/>
                <a:cs typeface="Open Sans"/>
                <a:sym typeface="Open Sans"/>
              </a:rPr>
              <a:t>Modèle entité-association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relationnel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Administrateur (</a:t>
            </a:r>
            <a:r>
              <a:rPr lang="fr" sz="1400" u="sng"/>
              <a:t>id_admin</a:t>
            </a:r>
            <a:r>
              <a:rPr lang="fr" sz="1400"/>
              <a:t>,nom,prenom,mail,password)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Adresse (</a:t>
            </a:r>
            <a:r>
              <a:rPr lang="fr" sz="1400" u="sng"/>
              <a:t>id_adresse</a:t>
            </a:r>
            <a:r>
              <a:rPr lang="fr" sz="1400"/>
              <a:t>,nom_rue,num_rue,codepostal,digicode,pays,ville)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Client (</a:t>
            </a:r>
            <a:r>
              <a:rPr lang="fr" sz="1400" u="sng"/>
              <a:t>id_client</a:t>
            </a:r>
            <a:r>
              <a:rPr lang="fr" sz="1400"/>
              <a:t>,nom,prenom,telephone,email,password,num_etudiant,</a:t>
            </a:r>
            <a:r>
              <a:rPr lang="fr" sz="1400" i="1"/>
              <a:t>#id_paiement,#id_adresse</a:t>
            </a:r>
            <a:r>
              <a:rPr lang="fr" sz="1400"/>
              <a:t>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Coach (</a:t>
            </a:r>
            <a:r>
              <a:rPr lang="fr" sz="1400" u="sng"/>
              <a:t>id_coach</a:t>
            </a:r>
            <a:r>
              <a:rPr lang="fr" sz="1400"/>
              <a:t>,nom,prenom,telephone,email,password,bureau,</a:t>
            </a:r>
            <a:r>
              <a:rPr lang="fr" sz="1400" i="1"/>
              <a:t>#id_sport</a:t>
            </a:r>
            <a:r>
              <a:rPr lang="fr" sz="1400"/>
              <a:t>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Dispo (</a:t>
            </a:r>
            <a:r>
              <a:rPr lang="fr" sz="1400" u="sng"/>
              <a:t>id_dispo</a:t>
            </a:r>
            <a:r>
              <a:rPr lang="fr" sz="1400"/>
              <a:t>,jour,matin,aprem,email,</a:t>
            </a:r>
            <a:r>
              <a:rPr lang="fr" sz="1400" i="1"/>
              <a:t>#id_coach</a:t>
            </a:r>
            <a:r>
              <a:rPr lang="fr" sz="1400"/>
              <a:t>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Paiement (</a:t>
            </a:r>
            <a:r>
              <a:rPr lang="fr" sz="1400" u="sng"/>
              <a:t>id_paiement</a:t>
            </a:r>
            <a:r>
              <a:rPr lang="fr" sz="1400"/>
              <a:t>,type,numero,nom,expiration,securite)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Rdv (</a:t>
            </a:r>
            <a:r>
              <a:rPr lang="fr" sz="1400" u="sng"/>
              <a:t>id_rdv</a:t>
            </a:r>
            <a:r>
              <a:rPr lang="fr" sz="1400"/>
              <a:t>,date,heure,</a:t>
            </a:r>
            <a:r>
              <a:rPr lang="fr" sz="1400" i="1"/>
              <a:t>#id_coach,#id_sport</a:t>
            </a:r>
            <a:r>
              <a:rPr lang="fr" sz="1400"/>
              <a:t>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Réservation (</a:t>
            </a:r>
            <a:r>
              <a:rPr lang="fr" sz="1400" i="1" u="sng"/>
              <a:t>#id_client,#id_rdv</a:t>
            </a:r>
            <a:r>
              <a:rPr lang="fr" sz="1400"/>
              <a:t>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Salle (</a:t>
            </a:r>
            <a:r>
              <a:rPr lang="fr" sz="1400" u="sng"/>
              <a:t>id_salle</a:t>
            </a:r>
            <a:r>
              <a:rPr lang="fr" sz="1400"/>
              <a:t>,num_salle,téléphone,email,</a:t>
            </a:r>
            <a:r>
              <a:rPr lang="fr" sz="1400" i="1"/>
              <a:t>#id_adresse</a:t>
            </a:r>
            <a:r>
              <a:rPr lang="fr" sz="1400"/>
              <a:t>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/>
              <a:t>Sport (</a:t>
            </a:r>
            <a:r>
              <a:rPr lang="fr" sz="1400" u="sng"/>
              <a:t>id_sport</a:t>
            </a:r>
            <a:r>
              <a:rPr lang="fr" sz="1400"/>
              <a:t>,nom_sport,places,</a:t>
            </a:r>
            <a:r>
              <a:rPr lang="fr" sz="1400" i="1"/>
              <a:t>#id_salle</a:t>
            </a:r>
            <a:r>
              <a:rPr lang="fr" sz="1400"/>
              <a:t>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Versionning Git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60650"/>
            <a:ext cx="5791126" cy="21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000" y="2571750"/>
            <a:ext cx="2587600" cy="19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998" y="343475"/>
            <a:ext cx="2445599" cy="207857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1000125" y="1660450"/>
            <a:ext cx="27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Organisation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5051000" y="1050475"/>
            <a:ext cx="27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Commits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Bilans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grande partie des fonctionnalités a été réalisée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Organisation complexe mais enrichissante, travail en équipe très important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Utilisation combinée de plusieurs langages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Problèmes rencontrés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Modifications de la base de donnée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Organisation des différentes pages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Répartition front/back difficile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https://stackoverflow.com/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https://codepen.io/trending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https://openclassrooms.com/fr/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6"/>
              </a:rPr>
              <a:t>https://www.figma.com/community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Répartition du travail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Design du front-end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Spécifications fonctionnelles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Design du back-end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Versionning Git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Bilans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Sources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du travail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graphicFrame>
        <p:nvGraphicFramePr>
          <p:cNvPr id="83" name="Google Shape;83;p15"/>
          <p:cNvGraphicFramePr/>
          <p:nvPr>
            <p:extLst>
              <p:ext uri="{D42A27DB-BD31-4B8C-83A1-F6EECF244321}">
                <p14:modId xmlns:p14="http://schemas.microsoft.com/office/powerpoint/2010/main" val="3555603373"/>
              </p:ext>
            </p:extLst>
          </p:nvPr>
        </p:nvGraphicFramePr>
        <p:xfrm>
          <a:off x="260625" y="1388810"/>
          <a:ext cx="8571625" cy="3042500"/>
        </p:xfrm>
        <a:graphic>
          <a:graphicData uri="http://schemas.openxmlformats.org/drawingml/2006/table">
            <a:tbl>
              <a:tblPr>
                <a:noFill/>
                <a:tableStyleId>{4ED459AE-AC87-4734-B07C-979548E6C12F}</a:tableStyleId>
              </a:tblPr>
              <a:tblGrid>
                <a:gridCol w="111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Nathanaël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Thomas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Mathis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Clément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Front-end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dirty="0"/>
                        <a:t>Création des pages HTML – CSS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dirty="0"/>
                        <a:t>Affichage dynamique des sports et coachs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" dirty="0"/>
                        <a:t>Création des pages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" dirty="0"/>
                        <a:t>UI / UX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" dirty="0"/>
                        <a:t>HTML – </a:t>
                      </a:r>
                      <a:r>
                        <a:rPr lang="fr-FR" dirty="0"/>
                        <a:t>CSS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dirty="0"/>
                        <a:t>Carrousel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/>
                        <a:t>Redirection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dirty="0"/>
                        <a:t>Ajustements de pages HTML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Ajustements de pages HTML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Back-end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dirty="0"/>
                        <a:t>Création de la base de données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dirty="0"/>
                        <a:t>Communication PHP Session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Création de la base de données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Requêtes SQL et dynamisme PHP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dirty="0"/>
                        <a:t>Création de la base de données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dirty="0"/>
                        <a:t>Requêtes SQL et dynamisme PHP 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du front-end (storyboard)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0" y="1161275"/>
            <a:ext cx="8838500" cy="34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Design du </a:t>
            </a:r>
            <a:r>
              <a:rPr lang="fr" dirty="0" err="1"/>
              <a:t>front-end</a:t>
            </a:r>
            <a:r>
              <a:rPr lang="fr" dirty="0"/>
              <a:t> (wireframe)</a:t>
            </a:r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74" y="1266325"/>
            <a:ext cx="5925360" cy="35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540900" y="1152425"/>
            <a:ext cx="1612500" cy="1928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46750" y="4174000"/>
            <a:ext cx="6780600" cy="7074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2296200" y="1530800"/>
            <a:ext cx="4224900" cy="2561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7021350" y="1485725"/>
            <a:ext cx="19998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Open Sans"/>
                <a:ea typeface="Open Sans"/>
                <a:cs typeface="Open Sans"/>
                <a:sym typeface="Open Sans"/>
              </a:rPr>
              <a:t>Découpage en 3 parties principales: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Open Sans"/>
              <a:buChar char="-"/>
            </a:pPr>
            <a:r>
              <a:rPr lang="fr-FR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Menu / </a:t>
            </a:r>
            <a:r>
              <a:rPr lang="fr-FR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navbar</a:t>
            </a:r>
            <a:endParaRPr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17500">
              <a:buClr>
                <a:srgbClr val="4A86E8"/>
              </a:buClr>
              <a:buSzPts val="1400"/>
              <a:buFont typeface="Open Sans"/>
              <a:buChar char="-"/>
            </a:pPr>
            <a:r>
              <a:rPr lang="fr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Section / </a:t>
            </a:r>
            <a:r>
              <a:rPr lang="fr-FR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Scrollable Content</a:t>
            </a:r>
            <a:endParaRPr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-"/>
            </a:pPr>
            <a:r>
              <a:rPr lang="fr" dirty="0" err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Footer</a:t>
            </a:r>
            <a:endParaRPr dirty="0">
              <a:solidFill>
                <a:srgbClr val="00B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Spécifications fonctionnelles</a:t>
            </a:r>
            <a:endParaRPr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08C504-19BE-4CFA-AA8E-C719BEF59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55" y="2568548"/>
            <a:ext cx="514350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Spécifications fonctionnelles - HTML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BDFAC4-35EA-E4A4-90AF-0B1C9A784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986" y="1248355"/>
            <a:ext cx="4641417" cy="34180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5CB32D-8698-59F6-3BD4-39FE90AC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6" y="1733384"/>
            <a:ext cx="4322804" cy="228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6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Spécifications fonctionnelles - CSS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pic>
        <p:nvPicPr>
          <p:cNvPr id="3" name="Image 2" descr="Une image contenant texte, moniteur, écran, capture d’écran&#10;&#10;Description générée automatiquement">
            <a:extLst>
              <a:ext uri="{FF2B5EF4-FFF2-40B4-BE49-F238E27FC236}">
                <a16:creationId xmlns:a16="http://schemas.microsoft.com/office/drawing/2014/main" id="{5A5BEF6E-8918-9C03-036F-FD1D450C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14" y="1288112"/>
            <a:ext cx="6128303" cy="3238638"/>
          </a:xfrm>
          <a:prstGeom prst="rect">
            <a:avLst/>
          </a:prstGeom>
        </p:spPr>
      </p:pic>
      <p:pic>
        <p:nvPicPr>
          <p:cNvPr id="5" name="Image 4" descr="Une image contenant texte, plaque&#10;&#10;Description générée automatiquement">
            <a:extLst>
              <a:ext uri="{FF2B5EF4-FFF2-40B4-BE49-F238E27FC236}">
                <a16:creationId xmlns:a16="http://schemas.microsoft.com/office/drawing/2014/main" id="{B52F532B-2222-143C-9363-B894EB9F7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451" y="1280160"/>
            <a:ext cx="2086643" cy="3243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Spécifications fonctionnelles - JS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l="15004"/>
          <a:stretch/>
        </p:blipFill>
        <p:spPr>
          <a:xfrm>
            <a:off x="333955" y="1243518"/>
            <a:ext cx="4945712" cy="28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38A039-C589-8D81-6040-84AAE06A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129" y="2865102"/>
            <a:ext cx="3698555" cy="1746656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E1AA40-0330-4CDE-0AF7-3DA790BE2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742" y="81578"/>
            <a:ext cx="3643884" cy="26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38278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Macintosh PowerPoint</Application>
  <PresentationFormat>Affichage à l'écran (16:9)</PresentationFormat>
  <Paragraphs>93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PT Sans Narrow</vt:lpstr>
      <vt:lpstr>Arial</vt:lpstr>
      <vt:lpstr>Open Sans</vt:lpstr>
      <vt:lpstr>Tropic</vt:lpstr>
      <vt:lpstr>Projet Web Dynamique 2022:</vt:lpstr>
      <vt:lpstr>Sommaire</vt:lpstr>
      <vt:lpstr>Répartition du travail</vt:lpstr>
      <vt:lpstr>Design du front-end (storyboard)</vt:lpstr>
      <vt:lpstr>Design du front-end (wireframe)</vt:lpstr>
      <vt:lpstr>Spécifications fonctionnelles</vt:lpstr>
      <vt:lpstr>Spécifications fonctionnelles - HTML</vt:lpstr>
      <vt:lpstr>Spécifications fonctionnelles - CSS</vt:lpstr>
      <vt:lpstr>Spécifications fonctionnelles - JS</vt:lpstr>
      <vt:lpstr>Spécifications fonctionnelles - PHP</vt:lpstr>
      <vt:lpstr>Design du back-end</vt:lpstr>
      <vt:lpstr>Présentation PowerPoint</vt:lpstr>
      <vt:lpstr>Modèle relationnel</vt:lpstr>
      <vt:lpstr>Versionning Git</vt:lpstr>
      <vt:lpstr>Bilans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Web Dynamique 2022:</dc:title>
  <cp:lastModifiedBy>Thomas LOPEZ</cp:lastModifiedBy>
  <cp:revision>1</cp:revision>
  <dcterms:modified xsi:type="dcterms:W3CDTF">2022-05-30T09:27:49Z</dcterms:modified>
</cp:coreProperties>
</file>